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ilbe0709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victor+el+salvaje+de+aveyron+YOUTUBE&amp;docid=608025643897221628&amp;mid=D512F7E365DF8F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7257" y="1227909"/>
            <a:ext cx="7106194" cy="4428308"/>
          </a:xfrm>
        </p:spPr>
        <p:txBody>
          <a:bodyPr/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ESCUELA </a:t>
            </a:r>
            <a:r>
              <a:rPr lang="es-ES" sz="3200" dirty="0"/>
              <a:t>DE EDUCACION TECNICA 485 VICECOMODORO MARAMBIO</a:t>
            </a:r>
            <a:br>
              <a:rPr lang="es-ES" sz="3200" dirty="0"/>
            </a:br>
            <a:r>
              <a:rPr lang="es-ES" sz="3200" dirty="0"/>
              <a:t>FORMACION ETICA Y CIUDADANA 101 Y 103</a:t>
            </a:r>
            <a:br>
              <a:rPr lang="es-ES" sz="3200" dirty="0"/>
            </a:br>
            <a:r>
              <a:rPr lang="es-ES" sz="3200" dirty="0"/>
              <a:t>DOCENTE: OJEDA HILDA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correo</a:t>
            </a:r>
            <a:r>
              <a:rPr lang="es-ES" sz="3200" dirty="0"/>
              <a:t>: </a:t>
            </a:r>
            <a:r>
              <a:rPr lang="es-ES" sz="3200" dirty="0" smtClean="0">
                <a:hlinkClick r:id="rId2"/>
              </a:rPr>
              <a:t>hilbe0709@gmail.com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06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SOCIEDAD Y CULTURA</a:t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SOCIEDAD Y CULTURA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295403" y="2181497"/>
            <a:ext cx="946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Desde su nacimiento, y durante toda su vida, el ser humano recibe, durante el denominado proceso de socialización, </a:t>
            </a:r>
          </a:p>
          <a:p>
            <a:r>
              <a:rPr lang="es-ES" dirty="0"/>
              <a:t>una serie de conocimientos y aptitudes vinculadas a los más diversos aspectos; como, por ejemplo: </a:t>
            </a:r>
          </a:p>
          <a:p>
            <a:r>
              <a:rPr lang="es-ES" dirty="0"/>
              <a:t>Cosmovisión del mundo; Costumbres, pautas morales y jurídicas; Cómo relacionarse e interactuar con los demás; </a:t>
            </a:r>
          </a:p>
          <a:p>
            <a:r>
              <a:rPr lang="es-ES" dirty="0"/>
              <a:t>Cómo se realizan o dejan de realizar ciertos actos; </a:t>
            </a:r>
          </a:p>
          <a:p>
            <a:r>
              <a:rPr lang="es-ES" dirty="0"/>
              <a:t> Todo este bagaje de conocimientos puede, en definitiva, sintetizarse en una sola palabra: la cultura; que son todas </a:t>
            </a:r>
          </a:p>
          <a:p>
            <a:r>
              <a:rPr lang="es-ES" dirty="0"/>
              <a:t>aquellas pautas que el ser humano recibe de la sociedad a la que pertenece en el proceso de socialización. </a:t>
            </a:r>
          </a:p>
          <a:p>
            <a:r>
              <a:rPr lang="es-ES" b="1" dirty="0">
                <a:solidFill>
                  <a:srgbClr val="FF0000"/>
                </a:solidFill>
              </a:rPr>
              <a:t>Cultura: Modo de vida de un pueblo es todo aquello que el hombre aprende e incorpora al formar parte de una </a:t>
            </a:r>
          </a:p>
          <a:p>
            <a:r>
              <a:rPr lang="es-ES" b="1" dirty="0">
                <a:solidFill>
                  <a:srgbClr val="FF0000"/>
                </a:solidFill>
              </a:rPr>
              <a:t>sociedad</a:t>
            </a:r>
            <a:r>
              <a:rPr lang="es-E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La socialización dura toda la vida y nos permite enriquecernos de los avances y descubrimientos de las generaciones </a:t>
            </a:r>
          </a:p>
          <a:p>
            <a:r>
              <a:rPr lang="es-ES" dirty="0"/>
              <a:t>anteriores. Cada cultura tiene: -Objetos Materiales (casas, monumentos, armas, ropa, vehículos, etc.) </a:t>
            </a:r>
          </a:p>
          <a:p>
            <a:r>
              <a:rPr lang="es-ES" dirty="0"/>
              <a:t>-Objetos No Materiales (expresiones artísticas, valores, costumbres, normas, conocimientos, creencias, etc.) De </a:t>
            </a:r>
            <a:r>
              <a:rPr lang="es-ES" dirty="0" smtClean="0"/>
              <a:t>acuerdo </a:t>
            </a:r>
            <a:r>
              <a:rPr lang="es-ES" dirty="0"/>
              <a:t>a lo desarrollado se puede decir que: </a:t>
            </a:r>
          </a:p>
          <a:p>
            <a:r>
              <a:rPr lang="es-ES" dirty="0"/>
              <a:t> La cultura de una sociedad se transmite de generación en generación - por medio de los distintos agentes de </a:t>
            </a:r>
            <a:r>
              <a:rPr lang="es-ES" dirty="0" smtClean="0"/>
              <a:t>socialización</a:t>
            </a:r>
            <a:r>
              <a:rPr lang="es-ES" dirty="0"/>
              <a:t>. </a:t>
            </a:r>
          </a:p>
          <a:p>
            <a:r>
              <a:rPr lang="es-ES" dirty="0"/>
              <a:t>ACTIVIDAD: Defina un concepto de cultura. Ejemplo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5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CONOCEMOS LA HISTORIA DE VICTOR DE AVEYRON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www.bing.com/videos/search?q=victor+el+salvaje+de+aveyron+YOUTUBE&amp;docid=608025643897221628&amp;mid=D512F7E365DF8FB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a</a:t>
            </a:r>
            <a:r>
              <a:rPr lang="es-ES" dirty="0"/>
              <a:t>) ¿Por qué crees que Víctor no logró desarrollar características humanas? </a:t>
            </a:r>
          </a:p>
          <a:p>
            <a:r>
              <a:rPr lang="es-ES" dirty="0"/>
              <a:t>b) ¿Por qué este niño no tiene incorporada las normas de comportamiento? </a:t>
            </a:r>
          </a:p>
          <a:p>
            <a:r>
              <a:rPr lang="es-ES" dirty="0"/>
              <a:t>c) ¿Qué pasó con el proceso de socialización en este caso? </a:t>
            </a:r>
          </a:p>
          <a:p>
            <a:r>
              <a:rPr lang="es-ES" dirty="0"/>
              <a:t>d) Considerando la edad del niño al momento de ser encontrado. ¿En qué etapa de su proceso de socialización </a:t>
            </a:r>
          </a:p>
          <a:p>
            <a:r>
              <a:rPr lang="es-ES" dirty="0"/>
              <a:t>debiera estar y que pautas de comportamiento debiera haber sabido realizar el niño a esa edad? </a:t>
            </a:r>
          </a:p>
          <a:p>
            <a:r>
              <a:rPr lang="es-ES" dirty="0"/>
              <a:t>e) ¿Es posible para una persona como “el niño de Aveyron” vivir en la sociedad en la que un día “apareció”? </a:t>
            </a:r>
          </a:p>
          <a:p>
            <a:r>
              <a:rPr lang="es-ES" dirty="0"/>
              <a:t>Justifica tu respuesta. </a:t>
            </a:r>
          </a:p>
          <a:p>
            <a:r>
              <a:rPr lang="es-ES" dirty="0"/>
              <a:t>f) A tu entender ¿Qué importancia tiene la sociedad en la vida de los seres humanos?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383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  ESCUELA DE EDUCACION TECNICA 485 VICECOMODORO MARAMBIO FORMACION ETICA Y CIUDADANA 101 Y 103 DOCENTE: OJEDA HILDA  correo: hilbe0709@gmail.com </vt:lpstr>
      <vt:lpstr>SOCIEDAD Y CULTURA    SOCIEDAD Y CULTURA      </vt:lpstr>
      <vt:lpstr>Presentación de PowerPoint</vt:lpstr>
      <vt:lpstr>CONOCEMOS LA HISTORIA DE VICTOR DE AVEYRON </vt:lpstr>
      <vt:lpstr>ACTIVIDAD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EDUCACION TECNICA 485 VICECOMODORO MARAMBIO FORMACION ETICA Y CIUDADANA 101 Y 103 DOCENTE: OJEDA HILDA  correo: hilbe0709@gmail.com</dc:title>
  <dc:creator>Usuario</dc:creator>
  <cp:lastModifiedBy>Usuario</cp:lastModifiedBy>
  <cp:revision>2</cp:revision>
  <dcterms:created xsi:type="dcterms:W3CDTF">2021-06-17T21:47:01Z</dcterms:created>
  <dcterms:modified xsi:type="dcterms:W3CDTF">2021-06-17T22:16:18Z</dcterms:modified>
</cp:coreProperties>
</file>